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448" r:id="rId5"/>
    <p:sldId id="2477" r:id="rId6"/>
    <p:sldId id="2478" r:id="rId7"/>
    <p:sldId id="2479" r:id="rId8"/>
    <p:sldId id="24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roles are </a:t>
            </a:r>
            <a:r>
              <a:rPr lang="en-US" cap="none"/>
              <a:t>Challengers playing?</a:t>
            </a:r>
            <a:endParaRPr lang="en-US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 err="1"/>
              <a:t>LoL</a:t>
            </a:r>
            <a:r>
              <a:rPr lang="en-US" sz="1800" b="1" i="1" dirty="0"/>
              <a:t> Challenger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671" y="391735"/>
            <a:ext cx="6217329" cy="1435947"/>
          </a:xfrm>
        </p:spPr>
        <p:txBody>
          <a:bodyPr/>
          <a:lstStyle/>
          <a:p>
            <a:pPr algn="ctr"/>
            <a:r>
              <a:rPr lang="en-US" sz="3600" b="1" dirty="0"/>
              <a:t>Want to Learn more?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1827683"/>
            <a:ext cx="5940467" cy="40500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70C0"/>
                </a:solidFill>
              </a:rPr>
              <a:t>riot-api-bootcamp.thinkific.com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34DC13-4CA6-4DDF-96D6-2C1F3CD5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83855D-F0F4-42E8-9047-A13022476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0414264F-D724-4E21-BE52-4728290D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46C077DA-0626-4B9E-9211-446361F61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DD1DA1AE-C234-4948-AA7F-F7EBB9FE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A78588-E013-48A0-A140-E6C9A4F38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76C9A9D1-F5E1-4455-80F2-5E0DF4256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spc="300" dirty="0">
                <a:solidFill>
                  <a:srgbClr val="FFFFFF"/>
                </a:solidFill>
              </a:rPr>
              <a:t>An even distribution?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D0469-3519-4E70-ADAB-186B8023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9" y="2773094"/>
            <a:ext cx="2650372" cy="1060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967A1-EED6-434A-AA74-AB0250AD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516" y="3564590"/>
            <a:ext cx="3733539" cy="275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2E2F7-3B21-4626-BD98-7C332F42E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21" y="4272754"/>
            <a:ext cx="2626504" cy="1634269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049B342-EF56-43D3-AFA0-7C51D1C3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829" y="542904"/>
            <a:ext cx="3456304" cy="25749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z="1000"/>
              <a:pPr>
                <a:spcAft>
                  <a:spcPts val="600"/>
                </a:spcAft>
                <a:defRPr/>
              </a:pPr>
              <a:t>3</a:t>
            </a:fld>
            <a:endParaRPr lang="en-US" sz="10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523399-A71B-498C-B11F-5AE867317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2645" y="2308907"/>
            <a:ext cx="3674957" cy="3789288"/>
          </a:xfrm>
        </p:spPr>
        <p:txBody>
          <a:bodyPr/>
          <a:lstStyle/>
          <a:p>
            <a:r>
              <a:rPr lang="en-US" dirty="0"/>
              <a:t>If all lanes were played equally, they would each be at 20%</a:t>
            </a:r>
          </a:p>
          <a:p>
            <a:r>
              <a:rPr lang="en-US" dirty="0"/>
              <a:t>A higher representation of a role would also have a higher win-rate since the challenger ladder is a leaderboard</a:t>
            </a:r>
          </a:p>
          <a:p>
            <a:endParaRPr lang="en-US" b="1" i="1" dirty="0"/>
          </a:p>
          <a:p>
            <a:r>
              <a:rPr lang="en-US" b="1" i="1" dirty="0"/>
              <a:t>TLDR: For NA Challenger, Support is the most represented and Top is the least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8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code this!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What we will need from the Riot API: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Challenger player list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Most recent match list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Role/Lane in each match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6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678</TotalTime>
  <Words>203</Words>
  <Application>Microsoft Office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What roles are Challengers playing?</vt:lpstr>
      <vt:lpstr>Want to Learn more?</vt:lpstr>
      <vt:lpstr>An even distribution?</vt:lpstr>
      <vt:lpstr>Let’s code this!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60</cp:revision>
  <dcterms:created xsi:type="dcterms:W3CDTF">2020-12-14T19:35:28Z</dcterms:created>
  <dcterms:modified xsi:type="dcterms:W3CDTF">2022-03-20T21:09:24Z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